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9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9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7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0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8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9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1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C10BD-B3C8-46D2-9BAD-9E9041E8B7CD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9636-D09E-4210-8C37-E411AFF32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705" y="2333541"/>
            <a:ext cx="9144000" cy="238760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5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Вариант 3.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Типовой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дизайн-проект центра образования цифрового и гуманитарного профилей «Точка роста» в Свердловской области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в случае размещения в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двух помещениях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</a:b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школьных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Calibri" panose="020F0502020204030204" pitchFamily="34" charset="0"/>
              </a:rPr>
              <a:t>класса)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4485" y="5751096"/>
            <a:ext cx="4042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Обеспечение разработки типового варианта: городской округ Сухой Лог</a:t>
            </a:r>
          </a:p>
        </p:txBody>
      </p:sp>
    </p:spTree>
    <p:extLst>
      <p:ext uri="{BB962C8B-B14F-4D97-AF65-F5344CB8AC3E}">
        <p14:creationId xmlns:p14="http://schemas.microsoft.com/office/powerpoint/2010/main" val="55093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461" y="207409"/>
            <a:ext cx="10823713" cy="58143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Оформление входной группы в Центр образования цифрового и гуманитарного профилей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832" y="1606995"/>
            <a:ext cx="73565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7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59" y="3616843"/>
            <a:ext cx="4086257" cy="3064693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461" y="207409"/>
            <a:ext cx="10823713" cy="58143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формирования цифровых и гуманитарных компетенций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предметам «Технология», «Информатика», «Основы безопасности жизнедеятельности»)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4" y="1695938"/>
            <a:ext cx="4202055" cy="2807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561" y="1866014"/>
            <a:ext cx="5023539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2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81" y="3535279"/>
            <a:ext cx="4291263" cy="32184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0" hangingPunct="0"/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Зона для проектной деятельности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(помещение,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зонируемое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 принципу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коворкинга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в том числе шахматная гостиная и </a:t>
            </a:r>
            <a:r>
              <a:rPr lang="ru-RU" sz="3000" dirty="0" err="1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медиазона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1690688"/>
            <a:ext cx="3870942" cy="2621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44" y="1812757"/>
            <a:ext cx="3013577" cy="22601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37" y="4163553"/>
            <a:ext cx="3332747" cy="24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93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Liberation Serif</vt:lpstr>
      <vt:lpstr>Тема Office</vt:lpstr>
      <vt:lpstr>    Вариант 3. Типовой дизайн-проект центра образования цифрового и гуманитарного профилей «Точка роста» в Свердловской области   (в случае размещения в двух помещениях:  2 школьных класса)</vt:lpstr>
      <vt:lpstr> Оформление входной группы в Центр образования цифрового и гуманитарного профилей</vt:lpstr>
      <vt:lpstr>  Зона формирования цифровых и гуманитарных компетенций (по предметам «Технология», «Информатика», «Основы безопасности жизнедеятельности»)</vt:lpstr>
      <vt:lpstr>Зона для проектной деятельности (помещение, зонируемое по принципу коворкинга, в том числе шахматная гостиная и медиазона)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 центра образования цифрового  и гуманитарного профилей «Точка роста»  в Свердловской области</dc:title>
  <dc:creator>Котова Ирина Алексеевна</dc:creator>
  <cp:lastModifiedBy>Котова Ирина Алексеевна</cp:lastModifiedBy>
  <cp:revision>12</cp:revision>
  <cp:lastPrinted>2019-04-03T03:04:48Z</cp:lastPrinted>
  <dcterms:created xsi:type="dcterms:W3CDTF">2019-04-02T10:38:24Z</dcterms:created>
  <dcterms:modified xsi:type="dcterms:W3CDTF">2019-04-08T03:37:19Z</dcterms:modified>
</cp:coreProperties>
</file>