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2" r:id="rId4"/>
    <p:sldId id="282" r:id="rId5"/>
    <p:sldId id="281" r:id="rId6"/>
    <p:sldId id="264" r:id="rId7"/>
    <p:sldId id="265" r:id="rId8"/>
    <p:sldId id="283" r:id="rId9"/>
    <p:sldId id="28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4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35137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Распоряжение Министерства просвещения РФ №P-23 от 1 марта 2019 года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42998" y="1825625"/>
            <a:ext cx="9114185" cy="28225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t>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определенных категорий обучающихся, в том числе на базе сетевого взаимодействия»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Цели и задачи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направления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общеобразовательные программы</a:t>
            </a:r>
            <a:r>
              <a:rPr lang="ru-RU" dirty="0"/>
              <a:t>:</a:t>
            </a:r>
          </a:p>
          <a:p>
            <a:r>
              <a:rPr lang="ru-RU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Разноуровневые</a:t>
            </a:r>
            <a:r>
              <a:rPr lang="ru-RU" dirty="0"/>
              <a:t> </a:t>
            </a:r>
            <a:r>
              <a:rPr lang="ru-RU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/>
              <a:t>профилей: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научно-техническое творчество</a:t>
            </a:r>
          </a:p>
          <a:p>
            <a:r>
              <a:rPr lang="ru-RU" dirty="0"/>
              <a:t>шахматное образование</a:t>
            </a:r>
          </a:p>
          <a:p>
            <a:r>
              <a:rPr lang="en-US" dirty="0"/>
              <a:t>IT-</a:t>
            </a:r>
            <a:r>
              <a:rPr lang="ru-RU" dirty="0"/>
              <a:t>технологии</a:t>
            </a:r>
          </a:p>
          <a:p>
            <a:r>
              <a:rPr lang="ru-RU" dirty="0" err="1"/>
              <a:t>медиатворчество</a:t>
            </a:r>
            <a:endParaRPr lang="ru-RU" dirty="0"/>
          </a:p>
          <a:p>
            <a:r>
              <a:rPr lang="ru-RU" dirty="0"/>
              <a:t>социокультурные мероприятия</a:t>
            </a:r>
          </a:p>
          <a:p>
            <a:r>
              <a:rPr lang="ru-RU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07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О</a:t>
            </a:r>
            <a:r>
              <a:rPr lang="ru-RU" dirty="0" err="1"/>
              <a:t>рганизационно</a:t>
            </a:r>
            <a:r>
              <a:rPr lang="ru-RU" dirty="0"/>
              <a:t>-правовая форма Центра</a:t>
            </a:r>
            <a:endParaRPr dirty="0"/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Це</a:t>
            </a:r>
            <a:r>
              <a:rPr lang="ru-RU" sz="2400" dirty="0" err="1"/>
              <a:t>нтр</a:t>
            </a:r>
            <a:r>
              <a:rPr lang="ru-RU" sz="2400" dirty="0"/>
              <a:t> с</a:t>
            </a:r>
            <a:r>
              <a:rPr sz="2400" dirty="0" err="1"/>
              <a:t>озда</a:t>
            </a:r>
            <a:r>
              <a:rPr lang="ru-RU" sz="2400" dirty="0"/>
              <a:t>е</a:t>
            </a:r>
            <a:r>
              <a:rPr sz="2400" dirty="0" err="1"/>
              <a:t>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</a:t>
            </a:r>
            <a:r>
              <a:rPr lang="ru-RU" sz="2400" dirty="0" err="1"/>
              <a:t>ое</a:t>
            </a:r>
            <a:r>
              <a:rPr sz="2400" dirty="0"/>
              <a:t> </a:t>
            </a:r>
            <a:r>
              <a:rPr sz="2400" dirty="0" err="1"/>
              <a:t>подразделени</a:t>
            </a:r>
            <a:r>
              <a:rPr lang="ru-RU" sz="2400" dirty="0"/>
              <a:t>е</a:t>
            </a:r>
            <a:r>
              <a:rPr sz="2400" dirty="0"/>
              <a:t> </a:t>
            </a:r>
            <a:r>
              <a:rPr sz="2400" dirty="0" err="1"/>
              <a:t>общеобразовательн</a:t>
            </a:r>
            <a:r>
              <a:rPr lang="ru-RU" sz="2400" dirty="0"/>
              <a:t>ой</a:t>
            </a:r>
            <a:r>
              <a:rPr sz="2400" dirty="0"/>
              <a:t> </a:t>
            </a:r>
            <a:r>
              <a:rPr sz="2400" dirty="0" err="1"/>
              <a:t>организаци</a:t>
            </a:r>
            <a:r>
              <a:rPr lang="ru-RU" sz="2400" dirty="0"/>
              <a:t>и</a:t>
            </a:r>
            <a:r>
              <a:rPr sz="2400" dirty="0"/>
              <a:t>, </a:t>
            </a:r>
            <a:r>
              <a:rPr sz="2400" dirty="0" err="1"/>
              <a:t>расположенн</a:t>
            </a:r>
            <a:r>
              <a:rPr lang="ru-RU" sz="2400" dirty="0"/>
              <a:t>ой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sz="2400" b="1" dirty="0" err="1"/>
              <a:t>без</a:t>
            </a:r>
            <a:r>
              <a:rPr sz="2400" b="1" dirty="0"/>
              <a:t> образования </a:t>
            </a:r>
            <a:r>
              <a:rPr sz="2400" b="1" dirty="0" err="1"/>
              <a:t>юридического</a:t>
            </a:r>
            <a:r>
              <a:rPr sz="2400" b="1" dirty="0"/>
              <a:t> </a:t>
            </a:r>
            <a:r>
              <a:rPr sz="2400" b="1" dirty="0" err="1"/>
              <a:t>лица</a:t>
            </a:r>
            <a:r>
              <a:rPr sz="2400" dirty="0"/>
              <a:t> </a:t>
            </a:r>
            <a:endParaRPr lang="ru-RU"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lang="ru-RU" sz="2400" dirty="0"/>
              <a:t> с обновленной-материально-технической базой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lang="ru-RU" b="1" dirty="0"/>
              <a:t>*</a:t>
            </a:r>
            <a:r>
              <a:rPr lang="ru-RU" dirty="0"/>
              <a:t> с 2020 года в сельской местности и в малых городах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7999668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  <p:grpSp>
        <p:nvGrpSpPr>
          <p:cNvPr id="121" name="Группа 12"/>
          <p:cNvGrpSpPr/>
          <p:nvPr/>
        </p:nvGrpSpPr>
        <p:grpSpPr>
          <a:xfrm>
            <a:off x="99390" y="4537833"/>
            <a:ext cx="12015169" cy="1753636"/>
            <a:chOff x="0" y="0"/>
            <a:chExt cx="12015168" cy="1753634"/>
          </a:xfrm>
        </p:grpSpPr>
        <p:pic>
          <p:nvPicPr>
            <p:cNvPr id="11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2970560" cy="16709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Рисунок 7" descr="Рисунок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6544" y="31101"/>
              <a:ext cx="2879636" cy="16634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Рисунок 9" descr="Рисунок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57195" y="5167"/>
              <a:ext cx="2944307" cy="1656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Рисунок 11" descr="Рисунок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80840" y="5167"/>
              <a:ext cx="2834329" cy="17484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2" name="Заголовок 1"/>
          <p:cNvSpPr txBox="1"/>
          <p:nvPr/>
        </p:nvSpPr>
        <p:spPr>
          <a:xfrm>
            <a:off x="8120015" y="6301408"/>
            <a:ext cx="177936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Ивановская область</a:t>
            </a:r>
          </a:p>
        </p:txBody>
      </p:sp>
      <p:sp>
        <p:nvSpPr>
          <p:cNvPr id="123" name="Заголовок 1"/>
          <p:cNvSpPr txBox="1"/>
          <p:nvPr/>
        </p:nvSpPr>
        <p:spPr>
          <a:xfrm>
            <a:off x="1391222" y="6271590"/>
            <a:ext cx="164021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Астраханская </a:t>
            </a:r>
            <a:r>
              <a:rPr sz="900"/>
              <a:t>область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мероприятие 2019 года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20 сентября </a:t>
            </a:r>
          </a:p>
          <a:p>
            <a:pPr marL="0" indent="0" algn="ctr">
              <a:buNone/>
            </a:pPr>
            <a:r>
              <a:rPr lang="ru-RU" sz="4000" dirty="0"/>
              <a:t>Марафон </a:t>
            </a:r>
          </a:p>
          <a:p>
            <a:pPr marL="0" indent="0" algn="ctr">
              <a:buNone/>
            </a:pPr>
            <a:r>
              <a:rPr lang="ru-RU" sz="4000" dirty="0"/>
              <a:t>открытий  Центров 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val="32896504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39ECA6-728C-448F-AD2D-8070C8FA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Контакты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9F3505-8F30-46E2-8B57-B9A732387EA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884CDF2-A784-4525-BC9D-2A1719AB4821}" type="slidenum">
              <a:rPr lang="ru-RU" smtClean="0">
                <a:solidFill>
                  <a:schemeClr val="accent5"/>
                </a:solidFill>
              </a:rPr>
              <a:t>9</a:t>
            </a:fld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463CC84-6F13-4986-8195-1D2E80726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28756"/>
          <a:stretch/>
        </p:blipFill>
        <p:spPr>
          <a:xfrm>
            <a:off x="4375318" y="4159687"/>
            <a:ext cx="3441364" cy="18152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3448" y="2089542"/>
            <a:ext cx="11196536" cy="167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Фонд новых форм развития образования 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+7 (495) 587-75-57 </a:t>
            </a:r>
          </a:p>
          <a:p>
            <a:pPr>
              <a:lnSpc>
                <a:spcPct val="114000"/>
              </a:lnSpc>
            </a:pPr>
            <a:r>
              <a:rPr lang="en-US" dirty="0"/>
              <a:t>info@roskvantorium.ru</a:t>
            </a:r>
          </a:p>
          <a:p>
            <a:pPr>
              <a:lnSpc>
                <a:spcPct val="114000"/>
              </a:lnSpc>
            </a:pPr>
            <a:r>
              <a:rPr lang="en-US" dirty="0"/>
              <a:t>press@roskvantorium.ru</a:t>
            </a:r>
            <a:r>
              <a:rPr lang="ru-RU" dirty="0"/>
              <a:t> </a:t>
            </a:r>
            <a:endParaRPr lang="ru-RU" dirty="0">
              <a:ea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33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426</Words>
  <Application>Microsoft Office PowerPoint</Application>
  <PresentationFormat>Произвольный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создании федеральной сети Центров образования цифрового и гуманитарного профилей «Точка роста» </vt:lpstr>
      <vt:lpstr>Распоряжение Министерства просвещения РФ №P-23 от 1 марта 2019 года </vt:lpstr>
      <vt:lpstr> </vt:lpstr>
      <vt:lpstr>Образовательные направления</vt:lpstr>
      <vt:lpstr>Организационно-правовая форма Центра</vt:lpstr>
      <vt:lpstr>Требование к инфраструктуре Центра «Точка роста»</vt:lpstr>
      <vt:lpstr>Фирменный стиль</vt:lpstr>
      <vt:lpstr>Ключевое мероприятие 2019 года 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Татьяна</cp:lastModifiedBy>
  <cp:revision>15</cp:revision>
  <dcterms:modified xsi:type="dcterms:W3CDTF">2019-08-13T12:11:54Z</dcterms:modified>
</cp:coreProperties>
</file>